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2" r:id="rId4"/>
    <p:sldId id="266" r:id="rId5"/>
    <p:sldId id="257" r:id="rId6"/>
    <p:sldId id="264" r:id="rId7"/>
    <p:sldId id="265" r:id="rId8"/>
    <p:sldId id="258" r:id="rId9"/>
    <p:sldId id="259" r:id="rId10"/>
    <p:sldId id="267" r:id="rId11"/>
    <p:sldId id="268" r:id="rId12"/>
    <p:sldId id="269" r:id="rId13"/>
    <p:sldId id="270" r:id="rId14"/>
    <p:sldId id="271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4B58-B53B-47F3-907B-510C48DD04ED}" type="datetimeFigureOut">
              <a:rPr lang="en-IN" smtClean="0"/>
              <a:t>04-05-2016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3472-2202-4384-AD99-34E460B9A07C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503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4B58-B53B-47F3-907B-510C48DD04ED}" type="datetimeFigureOut">
              <a:rPr lang="en-IN" smtClean="0"/>
              <a:t>04-05-2016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3472-2202-4384-AD99-34E460B9A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3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4B58-B53B-47F3-907B-510C48DD04ED}" type="datetimeFigureOut">
              <a:rPr lang="en-IN" smtClean="0"/>
              <a:t>04-05-2016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3472-2202-4384-AD99-34E460B9A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527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4B58-B53B-47F3-907B-510C48DD04ED}" type="datetimeFigureOut">
              <a:rPr lang="en-IN" smtClean="0"/>
              <a:t>04-05-2016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3472-2202-4384-AD99-34E460B9A07C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95514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4B58-B53B-47F3-907B-510C48DD04ED}" type="datetimeFigureOut">
              <a:rPr lang="en-IN" smtClean="0"/>
              <a:t>04-05-2016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3472-2202-4384-AD99-34E460B9A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816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4B58-B53B-47F3-907B-510C48DD04ED}" type="datetimeFigureOut">
              <a:rPr lang="en-IN" smtClean="0"/>
              <a:t>04-05-2016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3472-2202-4384-AD99-34E460B9A07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4138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4B58-B53B-47F3-907B-510C48DD04ED}" type="datetimeFigureOut">
              <a:rPr lang="en-IN" smtClean="0"/>
              <a:t>04-05-2016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3472-2202-4384-AD99-34E460B9A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869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4B58-B53B-47F3-907B-510C48DD04ED}" type="datetimeFigureOut">
              <a:rPr lang="en-IN" smtClean="0"/>
              <a:t>04-05-2016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3472-2202-4384-AD99-34E460B9A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506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4B58-B53B-47F3-907B-510C48DD04ED}" type="datetimeFigureOut">
              <a:rPr lang="en-IN" smtClean="0"/>
              <a:t>04-05-2016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3472-2202-4384-AD99-34E460B9A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935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4B58-B53B-47F3-907B-510C48DD04ED}" type="datetimeFigureOut">
              <a:rPr lang="en-IN" smtClean="0"/>
              <a:t>04-05-2016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3472-2202-4384-AD99-34E460B9A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93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4B58-B53B-47F3-907B-510C48DD04ED}" type="datetimeFigureOut">
              <a:rPr lang="en-IN" smtClean="0"/>
              <a:t>04-05-2016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3472-2202-4384-AD99-34E460B9A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675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4B58-B53B-47F3-907B-510C48DD04ED}" type="datetimeFigureOut">
              <a:rPr lang="en-IN" smtClean="0"/>
              <a:t>04-05-2016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3472-2202-4384-AD99-34E460B9A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5788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4B58-B53B-47F3-907B-510C48DD04ED}" type="datetimeFigureOut">
              <a:rPr lang="en-IN" smtClean="0"/>
              <a:t>04-05-2016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3472-2202-4384-AD99-34E460B9A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194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4B58-B53B-47F3-907B-510C48DD04ED}" type="datetimeFigureOut">
              <a:rPr lang="en-IN" smtClean="0"/>
              <a:t>04-05-2016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3472-2202-4384-AD99-34E460B9A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384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4B58-B53B-47F3-907B-510C48DD04ED}" type="datetimeFigureOut">
              <a:rPr lang="en-IN" smtClean="0"/>
              <a:t>04-05-2016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3472-2202-4384-AD99-34E460B9A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107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4B58-B53B-47F3-907B-510C48DD04ED}" type="datetimeFigureOut">
              <a:rPr lang="en-IN" smtClean="0"/>
              <a:t>04-05-2016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3472-2202-4384-AD99-34E460B9A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189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4B58-B53B-47F3-907B-510C48DD04ED}" type="datetimeFigureOut">
              <a:rPr lang="en-IN" smtClean="0"/>
              <a:t>04-05-2016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3472-2202-4384-AD99-34E460B9A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460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9344B58-B53B-47F3-907B-510C48DD04ED}" type="datetimeFigureOut">
              <a:rPr lang="en-IN" smtClean="0"/>
              <a:t>04-05-2016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C303472-2202-4384-AD99-34E460B9A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33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03910" y="639002"/>
            <a:ext cx="86116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Chocoholics Anonymous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07200" y="4368800"/>
            <a:ext cx="476331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SMARAN AERRAMSETTY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07200" y="5003801"/>
            <a:ext cx="476331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VINAY DATTA PINNAKA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07200" y="5611691"/>
            <a:ext cx="476331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VENKATAMANTHENA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922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6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4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9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0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811552" cy="31146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876" y="3113308"/>
            <a:ext cx="6960124" cy="374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6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53"/>
            <a:ext cx="12192000" cy="686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4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8294" y="1989229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USE CASES IMPLEMENTED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1312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140" y="0"/>
            <a:ext cx="6918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7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04038" y="308852"/>
            <a:ext cx="67307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IMPLEMENTATION</a:t>
            </a:r>
            <a:endParaRPr 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Snip Single Corner Rectangle 5"/>
          <p:cNvSpPr/>
          <p:nvPr/>
        </p:nvSpPr>
        <p:spPr>
          <a:xfrm>
            <a:off x="3809012" y="4477732"/>
            <a:ext cx="2460396" cy="212103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 MySQL Database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271" y="1542548"/>
            <a:ext cx="4309693" cy="23164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16206" y="1649689"/>
            <a:ext cx="3073138" cy="2102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Back-end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86428" y="3855563"/>
            <a:ext cx="503274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Front-End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Arrow Connector 14"/>
          <p:cNvCxnSpPr>
            <a:stCxn id="8" idx="3"/>
            <a:endCxn id="7" idx="1"/>
          </p:cNvCxnSpPr>
          <p:nvPr/>
        </p:nvCxnSpPr>
        <p:spPr>
          <a:xfrm>
            <a:off x="4389344" y="2700778"/>
            <a:ext cx="28399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8" idx="2"/>
            <a:endCxn id="6" idx="3"/>
          </p:cNvCxnSpPr>
          <p:nvPr/>
        </p:nvCxnSpPr>
        <p:spPr>
          <a:xfrm rot="16200000" flipH="1">
            <a:off x="3583060" y="3021581"/>
            <a:ext cx="725865" cy="218643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2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52351" y="317269"/>
            <a:ext cx="526618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CLASS HIERARCHY</a:t>
            </a:r>
            <a:endParaRPr lang="en-US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82831" y="1887990"/>
            <a:ext cx="8264106" cy="3095033"/>
            <a:chOff x="3766369" y="2095378"/>
            <a:chExt cx="7194019" cy="3095033"/>
          </a:xfrm>
        </p:grpSpPr>
        <p:sp>
          <p:nvSpPr>
            <p:cNvPr id="5" name="Freeform 4"/>
            <p:cNvSpPr/>
            <p:nvPr/>
          </p:nvSpPr>
          <p:spPr>
            <a:xfrm>
              <a:off x="6143368" y="2095378"/>
              <a:ext cx="2273295" cy="1228715"/>
            </a:xfrm>
            <a:custGeom>
              <a:avLst/>
              <a:gdLst>
                <a:gd name="connsiteX0" fmla="*/ 0 w 2757458"/>
                <a:gd name="connsiteY0" fmla="*/ 0 h 1228715"/>
                <a:gd name="connsiteX1" fmla="*/ 2757458 w 2757458"/>
                <a:gd name="connsiteY1" fmla="*/ 0 h 1228715"/>
                <a:gd name="connsiteX2" fmla="*/ 2757458 w 2757458"/>
                <a:gd name="connsiteY2" fmla="*/ 1228715 h 1228715"/>
                <a:gd name="connsiteX3" fmla="*/ 0 w 2757458"/>
                <a:gd name="connsiteY3" fmla="*/ 1228715 h 1228715"/>
                <a:gd name="connsiteX4" fmla="*/ 0 w 2757458"/>
                <a:gd name="connsiteY4" fmla="*/ 0 h 122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7458" h="1228715">
                  <a:moveTo>
                    <a:pt x="0" y="0"/>
                  </a:moveTo>
                  <a:lnTo>
                    <a:pt x="2757458" y="0"/>
                  </a:lnTo>
                  <a:lnTo>
                    <a:pt x="2757458" y="1228715"/>
                  </a:lnTo>
                  <a:lnTo>
                    <a:pt x="0" y="122871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kern="1200" dirty="0" smtClean="0"/>
                <a:t>Manage Member</a:t>
              </a:r>
              <a:endParaRPr lang="en-US" sz="2600" kern="1200" dirty="0"/>
            </a:p>
          </p:txBody>
        </p:sp>
        <p:sp>
          <p:nvSpPr>
            <p:cNvPr id="6" name="Freeform 5"/>
            <p:cNvSpPr/>
            <p:nvPr/>
          </p:nvSpPr>
          <p:spPr>
            <a:xfrm>
              <a:off x="6044133" y="3963875"/>
              <a:ext cx="2308015" cy="1226536"/>
            </a:xfrm>
            <a:custGeom>
              <a:avLst/>
              <a:gdLst>
                <a:gd name="connsiteX0" fmla="*/ 0 w 1613201"/>
                <a:gd name="connsiteY0" fmla="*/ 0 h 1226536"/>
                <a:gd name="connsiteX1" fmla="*/ 1613201 w 1613201"/>
                <a:gd name="connsiteY1" fmla="*/ 0 h 1226536"/>
                <a:gd name="connsiteX2" fmla="*/ 1613201 w 1613201"/>
                <a:gd name="connsiteY2" fmla="*/ 1226536 h 1226536"/>
                <a:gd name="connsiteX3" fmla="*/ 0 w 1613201"/>
                <a:gd name="connsiteY3" fmla="*/ 1226536 h 1226536"/>
                <a:gd name="connsiteX4" fmla="*/ 0 w 1613201"/>
                <a:gd name="connsiteY4" fmla="*/ 0 h 122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201" h="1226536">
                  <a:moveTo>
                    <a:pt x="0" y="0"/>
                  </a:moveTo>
                  <a:lnTo>
                    <a:pt x="1613201" y="0"/>
                  </a:lnTo>
                  <a:lnTo>
                    <a:pt x="1613201" y="1226536"/>
                  </a:lnTo>
                  <a:lnTo>
                    <a:pt x="0" y="122653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kern="1200" dirty="0" smtClean="0"/>
                <a:t>Update Member</a:t>
              </a:r>
              <a:endParaRPr lang="en-US" sz="2600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3766369" y="3961696"/>
              <a:ext cx="1835392" cy="1228715"/>
            </a:xfrm>
            <a:custGeom>
              <a:avLst/>
              <a:gdLst>
                <a:gd name="connsiteX0" fmla="*/ 0 w 1648821"/>
                <a:gd name="connsiteY0" fmla="*/ 0 h 1042957"/>
                <a:gd name="connsiteX1" fmla="*/ 1648821 w 1648821"/>
                <a:gd name="connsiteY1" fmla="*/ 0 h 1042957"/>
                <a:gd name="connsiteX2" fmla="*/ 1648821 w 1648821"/>
                <a:gd name="connsiteY2" fmla="*/ 1042957 h 1042957"/>
                <a:gd name="connsiteX3" fmla="*/ 0 w 1648821"/>
                <a:gd name="connsiteY3" fmla="*/ 1042957 h 1042957"/>
                <a:gd name="connsiteX4" fmla="*/ 0 w 1648821"/>
                <a:gd name="connsiteY4" fmla="*/ 0 h 104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8821" h="1042957">
                  <a:moveTo>
                    <a:pt x="0" y="0"/>
                  </a:moveTo>
                  <a:lnTo>
                    <a:pt x="1648821" y="0"/>
                  </a:lnTo>
                  <a:lnTo>
                    <a:pt x="1648821" y="1042957"/>
                  </a:lnTo>
                  <a:lnTo>
                    <a:pt x="0" y="104295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kern="1200" dirty="0" smtClean="0"/>
                <a:t>Add Member</a:t>
              </a:r>
              <a:endParaRPr lang="en-US" sz="2600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8621631" y="3961696"/>
              <a:ext cx="2338757" cy="1228715"/>
            </a:xfrm>
            <a:custGeom>
              <a:avLst/>
              <a:gdLst>
                <a:gd name="connsiteX0" fmla="*/ 0 w 2803419"/>
                <a:gd name="connsiteY0" fmla="*/ 0 h 1416321"/>
                <a:gd name="connsiteX1" fmla="*/ 2803419 w 2803419"/>
                <a:gd name="connsiteY1" fmla="*/ 0 h 1416321"/>
                <a:gd name="connsiteX2" fmla="*/ 2803419 w 2803419"/>
                <a:gd name="connsiteY2" fmla="*/ 1416321 h 1416321"/>
                <a:gd name="connsiteX3" fmla="*/ 0 w 2803419"/>
                <a:gd name="connsiteY3" fmla="*/ 1416321 h 1416321"/>
                <a:gd name="connsiteX4" fmla="*/ 0 w 2803419"/>
                <a:gd name="connsiteY4" fmla="*/ 0 h 141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3419" h="1416321">
                  <a:moveTo>
                    <a:pt x="0" y="0"/>
                  </a:moveTo>
                  <a:lnTo>
                    <a:pt x="2803419" y="0"/>
                  </a:lnTo>
                  <a:lnTo>
                    <a:pt x="2803419" y="1416321"/>
                  </a:lnTo>
                  <a:lnTo>
                    <a:pt x="0" y="141632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kern="1200" dirty="0" smtClean="0"/>
                <a:t>Delete Member</a:t>
              </a:r>
              <a:endParaRPr lang="en-US" sz="2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9214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52351" y="317269"/>
            <a:ext cx="526618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CLASS HIERARCHY</a:t>
            </a:r>
            <a:endParaRPr lang="en-US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82831" y="1887990"/>
            <a:ext cx="8264106" cy="3095033"/>
            <a:chOff x="3766369" y="2095378"/>
            <a:chExt cx="7194019" cy="3095033"/>
          </a:xfrm>
        </p:grpSpPr>
        <p:sp>
          <p:nvSpPr>
            <p:cNvPr id="5" name="Freeform 4"/>
            <p:cNvSpPr/>
            <p:nvPr/>
          </p:nvSpPr>
          <p:spPr>
            <a:xfrm>
              <a:off x="6143368" y="2095378"/>
              <a:ext cx="2273295" cy="1228715"/>
            </a:xfrm>
            <a:custGeom>
              <a:avLst/>
              <a:gdLst>
                <a:gd name="connsiteX0" fmla="*/ 0 w 2757458"/>
                <a:gd name="connsiteY0" fmla="*/ 0 h 1228715"/>
                <a:gd name="connsiteX1" fmla="*/ 2757458 w 2757458"/>
                <a:gd name="connsiteY1" fmla="*/ 0 h 1228715"/>
                <a:gd name="connsiteX2" fmla="*/ 2757458 w 2757458"/>
                <a:gd name="connsiteY2" fmla="*/ 1228715 h 1228715"/>
                <a:gd name="connsiteX3" fmla="*/ 0 w 2757458"/>
                <a:gd name="connsiteY3" fmla="*/ 1228715 h 1228715"/>
                <a:gd name="connsiteX4" fmla="*/ 0 w 2757458"/>
                <a:gd name="connsiteY4" fmla="*/ 0 h 122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7458" h="1228715">
                  <a:moveTo>
                    <a:pt x="0" y="0"/>
                  </a:moveTo>
                  <a:lnTo>
                    <a:pt x="2757458" y="0"/>
                  </a:lnTo>
                  <a:lnTo>
                    <a:pt x="2757458" y="1228715"/>
                  </a:lnTo>
                  <a:lnTo>
                    <a:pt x="0" y="122871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kern="1200" dirty="0" smtClean="0"/>
                <a:t>Manage Provider</a:t>
              </a:r>
              <a:endParaRPr lang="en-US" sz="2600" kern="1200" dirty="0"/>
            </a:p>
          </p:txBody>
        </p:sp>
        <p:sp>
          <p:nvSpPr>
            <p:cNvPr id="6" name="Freeform 5"/>
            <p:cNvSpPr/>
            <p:nvPr/>
          </p:nvSpPr>
          <p:spPr>
            <a:xfrm>
              <a:off x="6044133" y="3963875"/>
              <a:ext cx="2308015" cy="1226536"/>
            </a:xfrm>
            <a:custGeom>
              <a:avLst/>
              <a:gdLst>
                <a:gd name="connsiteX0" fmla="*/ 0 w 1613201"/>
                <a:gd name="connsiteY0" fmla="*/ 0 h 1226536"/>
                <a:gd name="connsiteX1" fmla="*/ 1613201 w 1613201"/>
                <a:gd name="connsiteY1" fmla="*/ 0 h 1226536"/>
                <a:gd name="connsiteX2" fmla="*/ 1613201 w 1613201"/>
                <a:gd name="connsiteY2" fmla="*/ 1226536 h 1226536"/>
                <a:gd name="connsiteX3" fmla="*/ 0 w 1613201"/>
                <a:gd name="connsiteY3" fmla="*/ 1226536 h 1226536"/>
                <a:gd name="connsiteX4" fmla="*/ 0 w 1613201"/>
                <a:gd name="connsiteY4" fmla="*/ 0 h 122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201" h="1226536">
                  <a:moveTo>
                    <a:pt x="0" y="0"/>
                  </a:moveTo>
                  <a:lnTo>
                    <a:pt x="1613201" y="0"/>
                  </a:lnTo>
                  <a:lnTo>
                    <a:pt x="1613201" y="1226536"/>
                  </a:lnTo>
                  <a:lnTo>
                    <a:pt x="0" y="122653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kern="1200" dirty="0" smtClean="0"/>
                <a:t>Update Provider</a:t>
              </a:r>
              <a:endParaRPr lang="en-US" sz="2600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3766369" y="3961696"/>
              <a:ext cx="1835392" cy="1228715"/>
            </a:xfrm>
            <a:custGeom>
              <a:avLst/>
              <a:gdLst>
                <a:gd name="connsiteX0" fmla="*/ 0 w 1648821"/>
                <a:gd name="connsiteY0" fmla="*/ 0 h 1042957"/>
                <a:gd name="connsiteX1" fmla="*/ 1648821 w 1648821"/>
                <a:gd name="connsiteY1" fmla="*/ 0 h 1042957"/>
                <a:gd name="connsiteX2" fmla="*/ 1648821 w 1648821"/>
                <a:gd name="connsiteY2" fmla="*/ 1042957 h 1042957"/>
                <a:gd name="connsiteX3" fmla="*/ 0 w 1648821"/>
                <a:gd name="connsiteY3" fmla="*/ 1042957 h 1042957"/>
                <a:gd name="connsiteX4" fmla="*/ 0 w 1648821"/>
                <a:gd name="connsiteY4" fmla="*/ 0 h 104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8821" h="1042957">
                  <a:moveTo>
                    <a:pt x="0" y="0"/>
                  </a:moveTo>
                  <a:lnTo>
                    <a:pt x="1648821" y="0"/>
                  </a:lnTo>
                  <a:lnTo>
                    <a:pt x="1648821" y="1042957"/>
                  </a:lnTo>
                  <a:lnTo>
                    <a:pt x="0" y="104295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kern="1200" dirty="0" smtClean="0"/>
                <a:t>Add Provider</a:t>
              </a:r>
              <a:endParaRPr lang="en-US" sz="2600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8621631" y="3961696"/>
              <a:ext cx="2338757" cy="1228715"/>
            </a:xfrm>
            <a:custGeom>
              <a:avLst/>
              <a:gdLst>
                <a:gd name="connsiteX0" fmla="*/ 0 w 2803419"/>
                <a:gd name="connsiteY0" fmla="*/ 0 h 1416321"/>
                <a:gd name="connsiteX1" fmla="*/ 2803419 w 2803419"/>
                <a:gd name="connsiteY1" fmla="*/ 0 h 1416321"/>
                <a:gd name="connsiteX2" fmla="*/ 2803419 w 2803419"/>
                <a:gd name="connsiteY2" fmla="*/ 1416321 h 1416321"/>
                <a:gd name="connsiteX3" fmla="*/ 0 w 2803419"/>
                <a:gd name="connsiteY3" fmla="*/ 1416321 h 1416321"/>
                <a:gd name="connsiteX4" fmla="*/ 0 w 2803419"/>
                <a:gd name="connsiteY4" fmla="*/ 0 h 141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3419" h="1416321">
                  <a:moveTo>
                    <a:pt x="0" y="0"/>
                  </a:moveTo>
                  <a:lnTo>
                    <a:pt x="2803419" y="0"/>
                  </a:lnTo>
                  <a:lnTo>
                    <a:pt x="2803419" y="1416321"/>
                  </a:lnTo>
                  <a:lnTo>
                    <a:pt x="0" y="141632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kern="1200" dirty="0" smtClean="0"/>
                <a:t>Delete Provider</a:t>
              </a:r>
              <a:endParaRPr lang="en-US" sz="2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754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52351" y="317269"/>
            <a:ext cx="526618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CLASS HIERARCHY</a:t>
            </a:r>
            <a:endParaRPr lang="en-US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82831" y="1887990"/>
            <a:ext cx="7831990" cy="3095033"/>
            <a:chOff x="3766369" y="2095378"/>
            <a:chExt cx="6817856" cy="3095033"/>
          </a:xfrm>
        </p:grpSpPr>
        <p:sp>
          <p:nvSpPr>
            <p:cNvPr id="5" name="Freeform 4"/>
            <p:cNvSpPr/>
            <p:nvPr/>
          </p:nvSpPr>
          <p:spPr>
            <a:xfrm>
              <a:off x="6143368" y="2095378"/>
              <a:ext cx="2273295" cy="1228715"/>
            </a:xfrm>
            <a:custGeom>
              <a:avLst/>
              <a:gdLst>
                <a:gd name="connsiteX0" fmla="*/ 0 w 2757458"/>
                <a:gd name="connsiteY0" fmla="*/ 0 h 1228715"/>
                <a:gd name="connsiteX1" fmla="*/ 2757458 w 2757458"/>
                <a:gd name="connsiteY1" fmla="*/ 0 h 1228715"/>
                <a:gd name="connsiteX2" fmla="*/ 2757458 w 2757458"/>
                <a:gd name="connsiteY2" fmla="*/ 1228715 h 1228715"/>
                <a:gd name="connsiteX3" fmla="*/ 0 w 2757458"/>
                <a:gd name="connsiteY3" fmla="*/ 1228715 h 1228715"/>
                <a:gd name="connsiteX4" fmla="*/ 0 w 2757458"/>
                <a:gd name="connsiteY4" fmla="*/ 0 h 122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7458" h="1228715">
                  <a:moveTo>
                    <a:pt x="0" y="0"/>
                  </a:moveTo>
                  <a:lnTo>
                    <a:pt x="2757458" y="0"/>
                  </a:lnTo>
                  <a:lnTo>
                    <a:pt x="2757458" y="1228715"/>
                  </a:lnTo>
                  <a:lnTo>
                    <a:pt x="0" y="122871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dirty="0" smtClean="0"/>
                <a:t>Manage Database</a:t>
              </a:r>
              <a:endParaRPr lang="en-US" sz="2600" kern="1200" dirty="0"/>
            </a:p>
          </p:txBody>
        </p:sp>
        <p:sp>
          <p:nvSpPr>
            <p:cNvPr id="6" name="Freeform 5"/>
            <p:cNvSpPr/>
            <p:nvPr/>
          </p:nvSpPr>
          <p:spPr>
            <a:xfrm>
              <a:off x="8276210" y="3961696"/>
              <a:ext cx="2308015" cy="1226536"/>
            </a:xfrm>
            <a:custGeom>
              <a:avLst/>
              <a:gdLst>
                <a:gd name="connsiteX0" fmla="*/ 0 w 1613201"/>
                <a:gd name="connsiteY0" fmla="*/ 0 h 1226536"/>
                <a:gd name="connsiteX1" fmla="*/ 1613201 w 1613201"/>
                <a:gd name="connsiteY1" fmla="*/ 0 h 1226536"/>
                <a:gd name="connsiteX2" fmla="*/ 1613201 w 1613201"/>
                <a:gd name="connsiteY2" fmla="*/ 1226536 h 1226536"/>
                <a:gd name="connsiteX3" fmla="*/ 0 w 1613201"/>
                <a:gd name="connsiteY3" fmla="*/ 1226536 h 1226536"/>
                <a:gd name="connsiteX4" fmla="*/ 0 w 1613201"/>
                <a:gd name="connsiteY4" fmla="*/ 0 h 122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201" h="1226536">
                  <a:moveTo>
                    <a:pt x="0" y="0"/>
                  </a:moveTo>
                  <a:lnTo>
                    <a:pt x="1613201" y="0"/>
                  </a:lnTo>
                  <a:lnTo>
                    <a:pt x="1613201" y="1226536"/>
                  </a:lnTo>
                  <a:lnTo>
                    <a:pt x="0" y="122653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dirty="0" smtClean="0"/>
                <a:t>Provider</a:t>
              </a:r>
              <a:r>
                <a:rPr lang="en-US" sz="2600" kern="1200" dirty="0" smtClean="0"/>
                <a:t> Summary</a:t>
              </a:r>
              <a:endParaRPr lang="en-US" sz="2600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3766369" y="3961696"/>
              <a:ext cx="2294938" cy="1228715"/>
            </a:xfrm>
            <a:custGeom>
              <a:avLst/>
              <a:gdLst>
                <a:gd name="connsiteX0" fmla="*/ 0 w 1648821"/>
                <a:gd name="connsiteY0" fmla="*/ 0 h 1042957"/>
                <a:gd name="connsiteX1" fmla="*/ 1648821 w 1648821"/>
                <a:gd name="connsiteY1" fmla="*/ 0 h 1042957"/>
                <a:gd name="connsiteX2" fmla="*/ 1648821 w 1648821"/>
                <a:gd name="connsiteY2" fmla="*/ 1042957 h 1042957"/>
                <a:gd name="connsiteX3" fmla="*/ 0 w 1648821"/>
                <a:gd name="connsiteY3" fmla="*/ 1042957 h 1042957"/>
                <a:gd name="connsiteX4" fmla="*/ 0 w 1648821"/>
                <a:gd name="connsiteY4" fmla="*/ 0 h 104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8821" h="1042957">
                  <a:moveTo>
                    <a:pt x="0" y="0"/>
                  </a:moveTo>
                  <a:lnTo>
                    <a:pt x="1648821" y="0"/>
                  </a:lnTo>
                  <a:lnTo>
                    <a:pt x="1648821" y="1042957"/>
                  </a:lnTo>
                  <a:lnTo>
                    <a:pt x="0" y="104295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dirty="0" smtClean="0"/>
                <a:t>Member Summary</a:t>
              </a:r>
              <a:endParaRPr lang="en-US" sz="2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802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2039" y="495068"/>
            <a:ext cx="769633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Product Developed using</a:t>
            </a:r>
            <a:endParaRPr lang="en-US" sz="4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0194" y="1432874"/>
            <a:ext cx="77205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 </a:t>
            </a:r>
            <a:r>
              <a:rPr lang="en-IN" sz="2400" dirty="0" smtClean="0"/>
              <a:t>Eclipse Java EE </a:t>
            </a:r>
            <a:endParaRPr lang="en-IN" sz="2400" dirty="0" smtClean="0"/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IN" sz="2400" dirty="0" smtClean="0"/>
              <a:t>MySQL Community Server Ver. 5.7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IN" sz="2400" dirty="0" smtClean="0"/>
              <a:t>Tomcat 8.0</a:t>
            </a: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310621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0087" y="829559"/>
            <a:ext cx="343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23588" y="2648932"/>
            <a:ext cx="63129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Screenshots</a:t>
            </a:r>
            <a:endParaRPr lang="en-US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482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395</TotalTime>
  <Words>65</Words>
  <Application>Microsoft Office PowerPoint</Application>
  <PresentationFormat>Widescreen</PresentationFormat>
  <Paragraphs>28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Century Gothic</vt:lpstr>
      <vt:lpstr>Wingdings</vt:lpstr>
      <vt:lpstr>Wingdings 3</vt:lpstr>
      <vt:lpstr>Slice</vt:lpstr>
      <vt:lpstr>PowerPoint Presentation</vt:lpstr>
      <vt:lpstr>USE CASES IMPLEMENTED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Smaran Aerramsetty</dc:creator>
  <cp:lastModifiedBy>vinay pinnaka</cp:lastModifiedBy>
  <cp:revision>10</cp:revision>
  <dcterms:created xsi:type="dcterms:W3CDTF">2016-05-04T14:31:00Z</dcterms:created>
  <dcterms:modified xsi:type="dcterms:W3CDTF">2016-05-04T22:47:32Z</dcterms:modified>
</cp:coreProperties>
</file>